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6"/>
  </p:sldIdLst>
  <p:sldSz cx="7556500" cy="10693400"/>
  <p:notesSz cx="6858000" cy="9144000"/>
  <p:embeddedFontLst>
    <p:embeddedFont>
      <p:font typeface="Montserrat Classic" charset="1" panose="00000500000000000000"/>
      <p:regular r:id="rId6"/>
    </p:embeddedFont>
    <p:embeddedFont>
      <p:font typeface="Montserrat Classic Bold" charset="1" panose="00000800000000000000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Nunito Sans Regular" charset="1" panose="00000500000000000000"/>
      <p:regular r:id="rId12"/>
    </p:embeddedFont>
    <p:embeddedFont>
      <p:font typeface="Nunito Sans Regular Bold" charset="1" panose="00000700000000000000"/>
      <p:regular r:id="rId13"/>
    </p:embeddedFont>
    <p:embeddedFont>
      <p:font typeface="Nunito Sans Regular Italics" charset="1" panose="00000500000000000000"/>
      <p:regular r:id="rId14"/>
    </p:embeddedFont>
    <p:embeddedFont>
      <p:font typeface="Nunito Sans Regular Bold Italics" charset="1" panose="000007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E4E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1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514" t="0" r="0" b="0"/>
          <a:stretch>
            <a:fillRect/>
          </a:stretch>
        </p:blipFill>
        <p:spPr>
          <a:xfrm flipH="true" flipV="true" rot="5400000">
            <a:off x="-1828813" y="1046264"/>
            <a:ext cx="10899229" cy="8574263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325545" y="516274"/>
            <a:ext cx="2526269" cy="1765057"/>
            <a:chOff x="0" y="0"/>
            <a:chExt cx="3368358" cy="235341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4"/>
            <a:srcRect l="5565" t="0" r="0" b="56013"/>
            <a:stretch>
              <a:fillRect/>
            </a:stretch>
          </p:blipFill>
          <p:spPr>
            <a:xfrm>
              <a:off x="0" y="0"/>
              <a:ext cx="3368358" cy="2353410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375056" y="4942097"/>
            <a:ext cx="216641" cy="216641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4F1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375056" y="5241297"/>
            <a:ext cx="216641" cy="216641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4F1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375056" y="5533879"/>
            <a:ext cx="216641" cy="216641"/>
            <a:chOff x="0" y="0"/>
            <a:chExt cx="6350000" cy="6350000"/>
          </a:xfrm>
        </p:grpSpPr>
        <p:sp>
          <p:nvSpPr>
            <p:cNvPr name="Freeform 10" id="1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4F1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375056" y="5810073"/>
            <a:ext cx="216641" cy="216641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4F1"/>
            </a:solidFill>
          </p:spPr>
        </p:sp>
      </p:grpSp>
      <p:pic>
        <p:nvPicPr>
          <p:cNvPr name="Picture 13" id="13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22159" y="5302805"/>
            <a:ext cx="122435" cy="94164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03837" y="4990741"/>
            <a:ext cx="140742" cy="140742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18174" y="5575850"/>
            <a:ext cx="130406" cy="132697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31973" y="5844960"/>
            <a:ext cx="102807" cy="146868"/>
          </a:xfrm>
          <a:prstGeom prst="rect">
            <a:avLst/>
          </a:prstGeom>
        </p:spPr>
      </p:pic>
      <p:sp>
        <p:nvSpPr>
          <p:cNvPr name="AutoShape 17" id="17"/>
          <p:cNvSpPr/>
          <p:nvPr/>
        </p:nvSpPr>
        <p:spPr>
          <a:xfrm rot="0">
            <a:off x="3332468" y="7659823"/>
            <a:ext cx="3793225" cy="0"/>
          </a:xfrm>
          <a:prstGeom prst="line">
            <a:avLst/>
          </a:prstGeom>
          <a:ln cap="rnd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 rot="0">
            <a:off x="300609" y="4753016"/>
            <a:ext cx="2274520" cy="0"/>
          </a:xfrm>
          <a:prstGeom prst="line">
            <a:avLst/>
          </a:prstGeom>
          <a:ln cap="rnd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 rot="0">
            <a:off x="304198" y="6662276"/>
            <a:ext cx="2270931" cy="0"/>
          </a:xfrm>
          <a:prstGeom prst="line">
            <a:avLst/>
          </a:prstGeom>
          <a:ln cap="rnd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 rot="0">
            <a:off x="3332468" y="3056557"/>
            <a:ext cx="3793225" cy="0"/>
          </a:xfrm>
          <a:prstGeom prst="line">
            <a:avLst/>
          </a:prstGeom>
          <a:ln cap="rnd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 rot="0">
            <a:off x="271724" y="3055915"/>
            <a:ext cx="2274520" cy="0"/>
          </a:xfrm>
          <a:prstGeom prst="line">
            <a:avLst/>
          </a:prstGeom>
          <a:ln cap="rnd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2" id="22"/>
          <p:cNvGrpSpPr/>
          <p:nvPr/>
        </p:nvGrpSpPr>
        <p:grpSpPr>
          <a:xfrm rot="0">
            <a:off x="3276336" y="270844"/>
            <a:ext cx="3909724" cy="1719003"/>
            <a:chOff x="0" y="0"/>
            <a:chExt cx="5212965" cy="2292005"/>
          </a:xfrm>
        </p:grpSpPr>
        <p:sp>
          <p:nvSpPr>
            <p:cNvPr name="TextBox 23" id="23"/>
            <p:cNvSpPr txBox="true"/>
            <p:nvPr/>
          </p:nvSpPr>
          <p:spPr>
            <a:xfrm rot="0">
              <a:off x="0" y="88475"/>
              <a:ext cx="5212965" cy="18303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443"/>
                </a:lnSpc>
              </a:pPr>
              <a:r>
                <a:rPr lang="en-US" sz="4498" spc="224">
                  <a:solidFill>
                    <a:srgbClr val="FFFFFF"/>
                  </a:solidFill>
                  <a:latin typeface="Montserrat Classic"/>
                </a:rPr>
                <a:t>NOM</a:t>
              </a:r>
            </a:p>
            <a:p>
              <a:pPr algn="ctr">
                <a:lnSpc>
                  <a:spcPts val="5443"/>
                </a:lnSpc>
              </a:pPr>
              <a:r>
                <a:rPr lang="en-US" sz="4498" spc="224">
                  <a:solidFill>
                    <a:srgbClr val="FFFFFF"/>
                  </a:solidFill>
                  <a:latin typeface="Montserrat Classic"/>
                </a:rPr>
                <a:t>PRÈNOM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722659" y="1977204"/>
              <a:ext cx="3767647" cy="3353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26"/>
                </a:lnSpc>
              </a:pPr>
              <a:r>
                <a:rPr lang="en-US" sz="1559" spc="109">
                  <a:solidFill>
                    <a:srgbClr val="FFFFFF"/>
                  </a:solidFill>
                  <a:latin typeface="Montserrat Classic"/>
                </a:rPr>
                <a:t>TITRE DU POSTE</a:t>
              </a: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325545" y="3151133"/>
            <a:ext cx="2513885" cy="1062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59"/>
              </a:lnSpc>
            </a:pPr>
            <a:r>
              <a:rPr lang="en-US" sz="899" spc="17">
                <a:solidFill>
                  <a:srgbClr val="FFFFFF"/>
                </a:solidFill>
                <a:latin typeface="Montserrat Classic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60182" y="5262696"/>
            <a:ext cx="1607964" cy="154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55"/>
              </a:lnSpc>
              <a:spcBef>
                <a:spcPct val="0"/>
              </a:spcBef>
            </a:pPr>
            <a:r>
              <a:rPr lang="en-US" sz="996">
                <a:solidFill>
                  <a:srgbClr val="FFFFFF"/>
                </a:solidFill>
                <a:latin typeface="Montserrat Classic"/>
              </a:rPr>
              <a:t>email@emailpro.com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60182" y="5556644"/>
            <a:ext cx="1607964" cy="154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55"/>
              </a:lnSpc>
              <a:spcBef>
                <a:spcPct val="0"/>
              </a:spcBef>
            </a:pPr>
            <a:r>
              <a:rPr lang="en-US" sz="996">
                <a:solidFill>
                  <a:srgbClr val="FFFFFF"/>
                </a:solidFill>
                <a:latin typeface="Montserrat Classic"/>
              </a:rPr>
              <a:t>@LinkedinProfil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60182" y="5838016"/>
            <a:ext cx="1729147" cy="154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55"/>
              </a:lnSpc>
              <a:spcBef>
                <a:spcPct val="0"/>
              </a:spcBef>
            </a:pPr>
            <a:r>
              <a:rPr lang="en-US" sz="996">
                <a:solidFill>
                  <a:srgbClr val="FFFFFF"/>
                </a:solidFill>
                <a:latin typeface="Montserrat Classic"/>
              </a:rPr>
              <a:t>123 Votre adresse , Ville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60182" y="4968749"/>
            <a:ext cx="1564220" cy="154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55"/>
              </a:lnSpc>
              <a:spcBef>
                <a:spcPct val="0"/>
              </a:spcBef>
            </a:pPr>
            <a:r>
              <a:rPr lang="en-US" sz="996">
                <a:solidFill>
                  <a:srgbClr val="FFFFFF"/>
                </a:solidFill>
                <a:latin typeface="Montserrat Classic"/>
              </a:rPr>
              <a:t>+123-456-7890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332468" y="7425952"/>
            <a:ext cx="1967322" cy="23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50"/>
              </a:lnSpc>
              <a:spcBef>
                <a:spcPct val="0"/>
              </a:spcBef>
            </a:pPr>
            <a:r>
              <a:rPr lang="en-US" sz="1300" spc="195">
                <a:solidFill>
                  <a:srgbClr val="FFFFFF"/>
                </a:solidFill>
                <a:latin typeface="Montserrat Classic Bold"/>
              </a:rPr>
              <a:t>FORMATION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304198" y="4488981"/>
            <a:ext cx="1680498" cy="22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3"/>
              </a:lnSpc>
              <a:spcBef>
                <a:spcPct val="0"/>
              </a:spcBef>
            </a:pPr>
            <a:r>
              <a:rPr lang="en-US" sz="1295" spc="194">
                <a:solidFill>
                  <a:srgbClr val="FFFFFF"/>
                </a:solidFill>
                <a:latin typeface="Montserrat Classic Bold"/>
              </a:rPr>
              <a:t>CONTACT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85785" y="8534622"/>
            <a:ext cx="1920448" cy="191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86"/>
              </a:lnSpc>
              <a:spcBef>
                <a:spcPct val="0"/>
              </a:spcBef>
            </a:pPr>
            <a:r>
              <a:rPr lang="en-US" sz="1124">
                <a:solidFill>
                  <a:srgbClr val="FFFFFF"/>
                </a:solidFill>
                <a:latin typeface="Montserrat Classic Bold"/>
              </a:rPr>
              <a:t>Nom de la formation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90983" y="8203479"/>
            <a:ext cx="1766463" cy="186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56"/>
              </a:lnSpc>
              <a:spcBef>
                <a:spcPct val="0"/>
              </a:spcBef>
            </a:pPr>
            <a:r>
              <a:rPr lang="en-US" sz="1037">
                <a:solidFill>
                  <a:srgbClr val="FFFFFF"/>
                </a:solidFill>
                <a:latin typeface="Montserrat Classic"/>
              </a:rPr>
              <a:t>Université, Ville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90983" y="8924987"/>
            <a:ext cx="1766463" cy="186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56"/>
              </a:lnSpc>
              <a:spcBef>
                <a:spcPct val="0"/>
              </a:spcBef>
            </a:pPr>
            <a:r>
              <a:rPr lang="en-US" sz="1037">
                <a:solidFill>
                  <a:srgbClr val="FFFFFF"/>
                </a:solidFill>
                <a:latin typeface="Montserrat Classic"/>
              </a:rPr>
              <a:t>Université, Ville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90983" y="8030053"/>
            <a:ext cx="1245879" cy="150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97"/>
              </a:lnSpc>
              <a:spcBef>
                <a:spcPct val="0"/>
              </a:spcBef>
            </a:pPr>
            <a:r>
              <a:rPr lang="en-US" sz="864">
                <a:solidFill>
                  <a:srgbClr val="FFFFFF"/>
                </a:solidFill>
                <a:latin typeface="Nunito Sans Regular"/>
              </a:rPr>
              <a:t>2011 - 2014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390983" y="8751560"/>
            <a:ext cx="1245879" cy="150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97"/>
              </a:lnSpc>
              <a:spcBef>
                <a:spcPct val="0"/>
              </a:spcBef>
            </a:pPr>
            <a:r>
              <a:rPr lang="en-US" sz="864">
                <a:solidFill>
                  <a:srgbClr val="FFFFFF"/>
                </a:solidFill>
                <a:latin typeface="Nunito Sans Regular"/>
              </a:rPr>
              <a:t>2007- 2010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04198" y="6398189"/>
            <a:ext cx="2263518" cy="23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50"/>
              </a:lnSpc>
              <a:spcBef>
                <a:spcPct val="0"/>
              </a:spcBef>
            </a:pPr>
            <a:r>
              <a:rPr lang="en-US" sz="1300" spc="195">
                <a:solidFill>
                  <a:srgbClr val="FFFFFF"/>
                </a:solidFill>
                <a:latin typeface="Montserrat Classic Bold"/>
              </a:rPr>
              <a:t>COMPÉTENCES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64618" y="6842208"/>
            <a:ext cx="2032418" cy="186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42"/>
              </a:lnSpc>
              <a:spcBef>
                <a:spcPct val="0"/>
              </a:spcBef>
            </a:pPr>
            <a:r>
              <a:rPr lang="en-US" sz="1095">
                <a:solidFill>
                  <a:srgbClr val="FFFFFF"/>
                </a:solidFill>
                <a:latin typeface="Montserrat Classic Bold"/>
              </a:rPr>
              <a:t> PROFESSIONNELLES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372956" y="8720585"/>
            <a:ext cx="2032418" cy="186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42"/>
              </a:lnSpc>
              <a:spcBef>
                <a:spcPct val="0"/>
              </a:spcBef>
            </a:pPr>
            <a:r>
              <a:rPr lang="en-US" sz="1095">
                <a:solidFill>
                  <a:srgbClr val="FFFFFF"/>
                </a:solidFill>
                <a:latin typeface="Montserrat Classic Bold"/>
              </a:rPr>
              <a:t>PERSONNELLES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14677" y="7166260"/>
            <a:ext cx="1178944" cy="179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63"/>
              </a:lnSpc>
              <a:spcBef>
                <a:spcPct val="0"/>
              </a:spcBef>
            </a:pPr>
            <a:r>
              <a:rPr lang="en-US" sz="1042">
                <a:solidFill>
                  <a:srgbClr val="FFFFFF"/>
                </a:solidFill>
                <a:latin typeface="Nunito Sans Regular"/>
              </a:rPr>
              <a:t>Microsoft Office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14677" y="7457436"/>
            <a:ext cx="1065498" cy="179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63"/>
              </a:lnSpc>
              <a:spcBef>
                <a:spcPct val="0"/>
              </a:spcBef>
            </a:pPr>
            <a:r>
              <a:rPr lang="en-US" sz="1042">
                <a:solidFill>
                  <a:srgbClr val="FFFFFF"/>
                </a:solidFill>
                <a:latin typeface="Nunito Sans Regular"/>
              </a:rPr>
              <a:t>Logiciel Compta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14677" y="7748612"/>
            <a:ext cx="1156071" cy="179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63"/>
              </a:lnSpc>
              <a:spcBef>
                <a:spcPct val="0"/>
              </a:spcBef>
            </a:pPr>
            <a:r>
              <a:rPr lang="en-US" sz="1042">
                <a:solidFill>
                  <a:srgbClr val="FFFFFF"/>
                </a:solidFill>
                <a:latin typeface="Nunito Sans Regular"/>
              </a:rPr>
              <a:t>Windows 7 et 10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14677" y="8039788"/>
            <a:ext cx="1017980" cy="179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63"/>
              </a:lnSpc>
              <a:spcBef>
                <a:spcPct val="0"/>
              </a:spcBef>
            </a:pPr>
            <a:r>
              <a:rPr lang="en-US" sz="1042">
                <a:solidFill>
                  <a:srgbClr val="FFFFFF"/>
                </a:solidFill>
                <a:latin typeface="Nunito Sans Regular"/>
              </a:rPr>
              <a:t>Ms Project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14677" y="8330964"/>
            <a:ext cx="1532592" cy="179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63"/>
              </a:lnSpc>
              <a:spcBef>
                <a:spcPct val="0"/>
              </a:spcBef>
            </a:pPr>
            <a:r>
              <a:rPr lang="en-US" sz="1042">
                <a:solidFill>
                  <a:srgbClr val="FFFFFF"/>
                </a:solidFill>
                <a:latin typeface="Nunito Sans Regular"/>
              </a:rPr>
              <a:t>Adobe Photoshop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385941" y="8997249"/>
            <a:ext cx="1184807" cy="179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1"/>
              </a:lnSpc>
              <a:spcBef>
                <a:spcPct val="0"/>
              </a:spcBef>
            </a:pPr>
            <a:r>
              <a:rPr lang="en-US" sz="1047">
                <a:solidFill>
                  <a:srgbClr val="FFFFFF"/>
                </a:solidFill>
                <a:latin typeface="Nunito Sans Regular"/>
              </a:rPr>
              <a:t>Gestion du temps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85941" y="9289873"/>
            <a:ext cx="1070797" cy="179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1"/>
              </a:lnSpc>
              <a:spcBef>
                <a:spcPct val="0"/>
              </a:spcBef>
            </a:pPr>
            <a:r>
              <a:rPr lang="en-US" sz="1047">
                <a:solidFill>
                  <a:srgbClr val="FFFFFF"/>
                </a:solidFill>
                <a:latin typeface="Nunito Sans Regular"/>
              </a:rPr>
              <a:t>Communication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385941" y="9582497"/>
            <a:ext cx="1561328" cy="179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1"/>
              </a:lnSpc>
              <a:spcBef>
                <a:spcPct val="0"/>
              </a:spcBef>
            </a:pPr>
            <a:r>
              <a:rPr lang="en-US" sz="1047">
                <a:solidFill>
                  <a:srgbClr val="FFFFFF"/>
                </a:solidFill>
                <a:latin typeface="Nunito Sans Regular"/>
              </a:rPr>
              <a:t>Le travail en équipe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385941" y="9875121"/>
            <a:ext cx="1023043" cy="179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1"/>
              </a:lnSpc>
              <a:spcBef>
                <a:spcPct val="0"/>
              </a:spcBef>
            </a:pPr>
            <a:r>
              <a:rPr lang="en-US" sz="1047">
                <a:solidFill>
                  <a:srgbClr val="FFFFFF"/>
                </a:solidFill>
                <a:latin typeface="Nunito Sans Regular"/>
              </a:rPr>
              <a:t>Créativité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3385785" y="7796639"/>
            <a:ext cx="1920448" cy="191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86"/>
              </a:lnSpc>
              <a:spcBef>
                <a:spcPct val="0"/>
              </a:spcBef>
            </a:pPr>
            <a:r>
              <a:rPr lang="en-US" sz="1124">
                <a:solidFill>
                  <a:srgbClr val="FFFFFF"/>
                </a:solidFill>
                <a:latin typeface="Montserrat Classic Bold"/>
              </a:rPr>
              <a:t>Nom de la formation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3332468" y="2791880"/>
            <a:ext cx="3853592" cy="226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9"/>
              </a:lnSpc>
              <a:spcBef>
                <a:spcPct val="0"/>
              </a:spcBef>
            </a:pPr>
            <a:r>
              <a:rPr lang="en-US" sz="1299" spc="194">
                <a:solidFill>
                  <a:srgbClr val="FFFFFF"/>
                </a:solidFill>
                <a:latin typeface="Montserrat Classic Bold"/>
              </a:rPr>
              <a:t>EXPERIENCES PROFESSIONNELLES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3636501" y="3631989"/>
            <a:ext cx="3489192" cy="534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47"/>
              </a:lnSpc>
            </a:pPr>
            <a:r>
              <a:rPr lang="en-US" sz="904">
                <a:solidFill>
                  <a:srgbClr val="FFFFFF"/>
                </a:solidFill>
                <a:latin typeface="Montserrat Classic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3636501" y="4378967"/>
            <a:ext cx="3220709" cy="52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95375" indent="-97688" lvl="1">
              <a:lnSpc>
                <a:spcPts val="1493"/>
              </a:lnSpc>
              <a:buFont typeface="Arial"/>
              <a:buChar char="•"/>
            </a:pPr>
            <a:r>
              <a:rPr lang="en-US" sz="904">
                <a:solidFill>
                  <a:srgbClr val="FFFFFF"/>
                </a:solidFill>
                <a:latin typeface="Montserrat Classic"/>
              </a:rPr>
              <a:t>Décrivez la tâche 1 pour ce poste </a:t>
            </a:r>
          </a:p>
          <a:p>
            <a:pPr marL="195375" indent="-97688" lvl="1">
              <a:lnSpc>
                <a:spcPts val="1493"/>
              </a:lnSpc>
              <a:buFont typeface="Arial"/>
              <a:buChar char="•"/>
            </a:pPr>
            <a:r>
              <a:rPr lang="en-US" sz="904">
                <a:solidFill>
                  <a:srgbClr val="FFFFFF"/>
                </a:solidFill>
                <a:latin typeface="Montserrat Classic"/>
              </a:rPr>
              <a:t>Décrivez la tâche 2  pour ce poste </a:t>
            </a:r>
          </a:p>
          <a:p>
            <a:pPr algn="l" marL="195375" indent="-97688" lvl="1">
              <a:lnSpc>
                <a:spcPts val="1493"/>
              </a:lnSpc>
              <a:spcBef>
                <a:spcPct val="0"/>
              </a:spcBef>
              <a:buFont typeface="Arial"/>
              <a:buChar char="•"/>
            </a:pPr>
            <a:r>
              <a:rPr lang="en-US" sz="904">
                <a:solidFill>
                  <a:srgbClr val="FFFFFF"/>
                </a:solidFill>
                <a:latin typeface="Montserrat Classic"/>
              </a:rPr>
              <a:t>Décrivez la tâche 3  pour ce poste 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3636501" y="3446344"/>
            <a:ext cx="1303672" cy="155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57"/>
              </a:lnSpc>
              <a:spcBef>
                <a:spcPct val="0"/>
              </a:spcBef>
            </a:pPr>
            <a:r>
              <a:rPr lang="en-US" sz="904">
                <a:solidFill>
                  <a:srgbClr val="FFFFFF"/>
                </a:solidFill>
                <a:latin typeface="Nunito Sans Regular"/>
              </a:rPr>
              <a:t>2017- 2020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3636501" y="5578489"/>
            <a:ext cx="3489192" cy="534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47"/>
              </a:lnSpc>
            </a:pPr>
            <a:r>
              <a:rPr lang="en-US" sz="904">
                <a:solidFill>
                  <a:srgbClr val="FFFFFF"/>
                </a:solidFill>
                <a:latin typeface="Montserrat Classic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3636501" y="6325467"/>
            <a:ext cx="3339464" cy="52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95375" indent="-97688" lvl="1">
              <a:lnSpc>
                <a:spcPts val="1493"/>
              </a:lnSpc>
              <a:buFont typeface="Arial"/>
              <a:buChar char="•"/>
            </a:pPr>
            <a:r>
              <a:rPr lang="en-US" sz="904">
                <a:solidFill>
                  <a:srgbClr val="FFFFFF"/>
                </a:solidFill>
                <a:latin typeface="Montserrat Classic"/>
              </a:rPr>
              <a:t>Décrivez la tâche 1 pour ce poste</a:t>
            </a:r>
            <a:r>
              <a:rPr lang="en-US" sz="904">
                <a:solidFill>
                  <a:srgbClr val="FFFFFF"/>
                </a:solidFill>
                <a:latin typeface="Montserrat Classic"/>
              </a:rPr>
              <a:t> </a:t>
            </a:r>
          </a:p>
          <a:p>
            <a:pPr marL="195375" indent="-97688" lvl="1">
              <a:lnSpc>
                <a:spcPts val="1493"/>
              </a:lnSpc>
              <a:buFont typeface="Arial"/>
              <a:buChar char="•"/>
            </a:pPr>
            <a:r>
              <a:rPr lang="en-US" sz="904">
                <a:solidFill>
                  <a:srgbClr val="FFFFFF"/>
                </a:solidFill>
                <a:latin typeface="Montserrat Classic"/>
              </a:rPr>
              <a:t>Décrivez la tâche 2 pour ce poste </a:t>
            </a:r>
          </a:p>
          <a:p>
            <a:pPr algn="l" marL="195375" indent="-97688" lvl="1">
              <a:lnSpc>
                <a:spcPts val="1493"/>
              </a:lnSpc>
              <a:spcBef>
                <a:spcPct val="0"/>
              </a:spcBef>
              <a:buFont typeface="Arial"/>
              <a:buChar char="•"/>
            </a:pPr>
            <a:r>
              <a:rPr lang="en-US" sz="904">
                <a:solidFill>
                  <a:srgbClr val="FFFFFF"/>
                </a:solidFill>
                <a:latin typeface="Montserrat Classic"/>
              </a:rPr>
              <a:t>Décrivez la tâche 3 pour ce poste 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3631062" y="5154586"/>
            <a:ext cx="3220709" cy="212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64"/>
              </a:lnSpc>
              <a:spcBef>
                <a:spcPct val="0"/>
              </a:spcBef>
            </a:pPr>
            <a:r>
              <a:rPr lang="en-US" sz="1176">
                <a:solidFill>
                  <a:srgbClr val="FFFFFF"/>
                </a:solidFill>
                <a:latin typeface="Montserrat Classic Bold"/>
              </a:rPr>
              <a:t>Nom d'entreprise | </a:t>
            </a:r>
            <a:r>
              <a:rPr lang="en-US" sz="1176">
                <a:solidFill>
                  <a:srgbClr val="FFFFFF"/>
                </a:solidFill>
                <a:latin typeface="Montserrat Classic"/>
              </a:rPr>
              <a:t>Titre du poste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3636501" y="5392843"/>
            <a:ext cx="1303672" cy="155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57"/>
              </a:lnSpc>
              <a:spcBef>
                <a:spcPct val="0"/>
              </a:spcBef>
            </a:pPr>
            <a:r>
              <a:rPr lang="en-US" sz="904">
                <a:solidFill>
                  <a:srgbClr val="FFFFFF"/>
                </a:solidFill>
                <a:latin typeface="Nunito Sans Regular"/>
              </a:rPr>
              <a:t>2015 - 2017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3555610" y="3211792"/>
            <a:ext cx="3220709" cy="212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64"/>
              </a:lnSpc>
              <a:spcBef>
                <a:spcPct val="0"/>
              </a:spcBef>
            </a:pPr>
            <a:r>
              <a:rPr lang="en-US" sz="1176">
                <a:solidFill>
                  <a:srgbClr val="FFFFFF"/>
                </a:solidFill>
                <a:latin typeface="Montserrat Classic Bold"/>
              </a:rPr>
              <a:t>Nom d'entreprise | </a:t>
            </a:r>
            <a:r>
              <a:rPr lang="en-US" sz="1176">
                <a:solidFill>
                  <a:srgbClr val="FFFFFF"/>
                </a:solidFill>
                <a:latin typeface="Montserrat Classic"/>
              </a:rPr>
              <a:t>Titre du poste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3390983" y="9330758"/>
            <a:ext cx="1920448" cy="191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86"/>
              </a:lnSpc>
              <a:spcBef>
                <a:spcPct val="0"/>
              </a:spcBef>
            </a:pPr>
            <a:r>
              <a:rPr lang="en-US" sz="1124">
                <a:solidFill>
                  <a:srgbClr val="FFFFFF"/>
                </a:solidFill>
                <a:latin typeface="Montserrat Classic Bold"/>
              </a:rPr>
              <a:t>Nom de la formation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3396181" y="9721122"/>
            <a:ext cx="1766463" cy="186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56"/>
              </a:lnSpc>
              <a:spcBef>
                <a:spcPct val="0"/>
              </a:spcBef>
            </a:pPr>
            <a:r>
              <a:rPr lang="en-US" sz="1037">
                <a:solidFill>
                  <a:srgbClr val="FFFFFF"/>
                </a:solidFill>
                <a:latin typeface="Montserrat Classic"/>
              </a:rPr>
              <a:t>Université, Ville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3396181" y="9547696"/>
            <a:ext cx="1245879" cy="150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97"/>
              </a:lnSpc>
              <a:spcBef>
                <a:spcPct val="0"/>
              </a:spcBef>
            </a:pPr>
            <a:r>
              <a:rPr lang="en-US" sz="864">
                <a:solidFill>
                  <a:srgbClr val="FFFFFF"/>
                </a:solidFill>
                <a:latin typeface="Nunito Sans Regular"/>
              </a:rPr>
              <a:t>2007- 2010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275314" y="2791880"/>
            <a:ext cx="1680498" cy="22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3"/>
              </a:lnSpc>
              <a:spcBef>
                <a:spcPct val="0"/>
              </a:spcBef>
            </a:pPr>
            <a:r>
              <a:rPr lang="en-US" sz="1295" spc="194">
                <a:solidFill>
                  <a:srgbClr val="FFFFFF"/>
                </a:solidFill>
                <a:latin typeface="Montserrat Classic Bold"/>
              </a:rPr>
              <a:t>PROFILE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cvs moderne noir blanc et blue vert diférent </dc:title>
  <dc:creator>Soukaina warach; WARACH</dc:creator>
  <cp:keywords>cvprogratuit</cp:keywords>
  <cp:revision>1</cp:revision>
  <dcterms:created xsi:type="dcterms:W3CDTF">2006-08-16T00:00:00Z</dcterms:created>
  <dcterms:modified xsi:type="dcterms:W3CDTF">2011-08-01T06:04:30Z</dcterms:modified>
  <dc:identifier>DAFILLnWxgs</dc:identifier>
</cp:coreProperties>
</file>